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handoutMasters/handoutMaster1.xml" ContentType="application/vnd.openxmlformats-officedocument.presentationml.handout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7"/>
  </p:handoutMasterIdLst>
  <p:sldIdLst>
    <p:sldId id="260" r:id="rId2"/>
    <p:sldId id="263" r:id="rId3"/>
    <p:sldId id="264" r:id="rId4"/>
    <p:sldId id="266" r:id="rId5"/>
    <p:sldId id="265" r:id="rId6"/>
  </p:sldIdLst>
  <p:sldSz cx="12070080" cy="6858000"/>
  <p:notesSz cx="6858000" cy="9144000"/>
  <p:embeddedFontLst>
    <p:embeddedFont>
      <p:font typeface="Calibri Light" panose="020F0302020204030204" pitchFamily="34" charset="0"/>
      <p:regular r:id="rId8"/>
      <p:italic r:id="rId9"/>
    </p:embeddedFont>
    <p:embeddedFont>
      <p:font typeface="Calibri" panose="020F0502020204030204" pitchFamily="34" charset="0"/>
      <p:regular r:id="rId10"/>
      <p:bold r:id="rId11"/>
      <p:italic r:id="rId12"/>
      <p:boldItalic r:id="rId13"/>
    </p:embeddedFont>
  </p:embeddedFontLst>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84" d="100"/>
          <a:sy n="84" d="100"/>
        </p:scale>
        <p:origin x="372" y="60"/>
      </p:cViewPr>
      <p:guideLst>
        <p:guide orient="horz" pos="2160"/>
        <p:guide pos="3840"/>
      </p:guideLst>
    </p:cSldViewPr>
  </p:slideViewPr>
  <p:notesTextViewPr>
    <p:cViewPr>
      <p:scale>
        <a:sx n="1" d="1"/>
        <a:sy n="1" d="1"/>
      </p:scale>
      <p:origin x="0" y="0"/>
    </p:cViewPr>
  </p:notesTextViewPr>
  <p:notesViewPr>
    <p:cSldViewPr snapToGrid="0" showGuides="1">
      <p:cViewPr varScale="1">
        <p:scale>
          <a:sx n="44" d="100"/>
          <a:sy n="44" d="100"/>
        </p:scale>
        <p:origin x="1776" y="52"/>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handoutMaster" Target="handoutMasters/handoutMaster1.xml"/><Relationship Id="rId8" Type="http://schemas.openxmlformats.org/officeDocument/2006/relationships/font" Target="fonts/font1.fntdata"/><Relationship Id="rId9" Type="http://schemas.openxmlformats.org/officeDocument/2006/relationships/font" Target="fonts/font2.fntdata"/><Relationship Id="rId10" Type="http://schemas.openxmlformats.org/officeDocument/2006/relationships/font" Target="fonts/font3.fntdata"/><Relationship Id="rId11" Type="http://schemas.openxmlformats.org/officeDocument/2006/relationships/font" Target="fonts/font4.fntdata"/><Relationship Id="rId12" Type="http://schemas.openxmlformats.org/officeDocument/2006/relationships/font" Target="fonts/font5.fntdata"/><Relationship Id="rId13" Type="http://schemas.openxmlformats.org/officeDocument/2006/relationships/font" Target="fonts/font6.fntdata"/><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1A497024-AD7A-AF8C-F1DF-6C66C999A2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x-none"/>
          </a:p>
        </p:txBody>
      </p:sp>
      <p:sp>
        <p:nvSpPr>
          <p:cNvPr id="3" name="Дата 2">
            <a:extLst>
              <a:ext uri="{FF2B5EF4-FFF2-40B4-BE49-F238E27FC236}">
                <a16:creationId xmlns:a16="http://schemas.microsoft.com/office/drawing/2014/main" id="{C87AC85F-1195-A423-411D-7E976FAE76B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A3972B3-D4B6-408B-AE6D-F99D7DA3D0C0}" type="datetimeFigureOut">
              <a:rPr lang="x-none" smtClean="0"/>
              <a:pPr/>
              <a:t>06.03.2024</a:t>
            </a:fld>
            <a:endParaRPr lang="x-none"/>
          </a:p>
        </p:txBody>
      </p:sp>
      <p:sp>
        <p:nvSpPr>
          <p:cNvPr id="4" name="Нижний колонтитул 3">
            <a:extLst>
              <a:ext uri="{FF2B5EF4-FFF2-40B4-BE49-F238E27FC236}">
                <a16:creationId xmlns:a16="http://schemas.microsoft.com/office/drawing/2014/main" id="{F778E6C6-F8E7-8F8E-9FD3-1F5B462D99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x-none"/>
          </a:p>
        </p:txBody>
      </p:sp>
      <p:sp>
        <p:nvSpPr>
          <p:cNvPr id="5" name="Номер слайда 4">
            <a:extLst>
              <a:ext uri="{FF2B5EF4-FFF2-40B4-BE49-F238E27FC236}">
                <a16:creationId xmlns:a16="http://schemas.microsoft.com/office/drawing/2014/main" id="{4386BC97-6E10-60EB-10C8-2546D8C6EC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A90ED6D-ABB9-42A3-B345-1EDBBD6FC0A3}" type="slidenum">
              <a:rPr lang="x-none" smtClean="0"/>
              <a:pPr/>
              <a:t>‹#›</a:t>
            </a:fld>
            <a:endParaRPr lang="x-none"/>
          </a:p>
        </p:txBody>
      </p:sp>
    </p:spTree>
    <p:extLst>
      <p:ext uri="{BB962C8B-B14F-4D97-AF65-F5344CB8AC3E}">
        <p14:creationId xmlns:p14="http://schemas.microsoft.com/office/powerpoint/2010/main" val="3968069058"/>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spTree>
      <p:nvGrpSpPr>
        <p:cNvPr id="1" name=""/>
        <p:cNvGrpSpPr/>
        <p:nvPr/>
      </p:nvGrpSpPr>
      <p:grpSpPr>
        <a:xfrm>
          <a:off x="0" y="0"/>
          <a:ext cx="0" cy="0"/>
          <a:chOff x="0" y="0"/>
          <a:chExt cx="0" cy="0"/>
        </a:xfrm>
      </p:grpSpPr>
      <p:sp>
        <p:nvSpPr>
          <p:cNvPr id="6" name="Рисунок 5">
            <a:extLst>
              <a:ext uri="{FF2B5EF4-FFF2-40B4-BE49-F238E27FC236}">
                <a16:creationId xmlns:a16="http://schemas.microsoft.com/office/drawing/2014/main" id="{2838B6E5-5220-7BC4-3F6E-B517BBE7CF9C}"/>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wrap="square">
            <a:noAutofit/>
          </a:bodyPr>
          <a:lstStyle/>
          <a:p>
            <a:endParaRPr lang="x-none" dirty="0"/>
          </a:p>
        </p:txBody>
      </p:sp>
    </p:spTree>
    <p:extLst>
      <p:ext uri="{BB962C8B-B14F-4D97-AF65-F5344CB8AC3E}">
        <p14:creationId xmlns:p14="http://schemas.microsoft.com/office/powerpoint/2010/main" val="3371365174"/>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72DF07B-2C49-F0D0-B060-CB0E554E1F2E}"/>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endParaRPr lang="x-none"/>
          </a:p>
        </p:txBody>
      </p:sp>
      <p:sp>
        <p:nvSpPr>
          <p:cNvPr id="3" name="Вертикальный текст 2">
            <a:extLst>
              <a:ext uri="{FF2B5EF4-FFF2-40B4-BE49-F238E27FC236}">
                <a16:creationId xmlns:a16="http://schemas.microsoft.com/office/drawing/2014/main" id="{4FB0EA06-5213-0EB0-4EE9-74B29A61B005}"/>
              </a:ext>
            </a:extLst>
          </p:cNvPr>
          <p:cNvSpPr>
            <a:spLocks noGrp="1"/>
          </p:cNvSpPr>
          <p:nvPr>
            <p:ph type="body" orient="vert" idx="1"/>
          </p:nvPr>
        </p:nvSpPr>
        <p:spPr>
          <a:xfrm>
            <a:off x="838200" y="1825625"/>
            <a:ext cx="10515600" cy="43513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4" name="Дата 3">
            <a:extLst>
              <a:ext uri="{FF2B5EF4-FFF2-40B4-BE49-F238E27FC236}">
                <a16:creationId xmlns:a16="http://schemas.microsoft.com/office/drawing/2014/main" id="{85F1C8C6-1658-93C2-C9AB-37A23E026ECB}"/>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5" name="Нижний колонтитул 4">
            <a:extLst>
              <a:ext uri="{FF2B5EF4-FFF2-40B4-BE49-F238E27FC236}">
                <a16:creationId xmlns:a16="http://schemas.microsoft.com/office/drawing/2014/main" id="{EDB63F3C-51E1-95B1-3454-462C5314F748}"/>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6" name="Номер слайда 5">
            <a:extLst>
              <a:ext uri="{FF2B5EF4-FFF2-40B4-BE49-F238E27FC236}">
                <a16:creationId xmlns:a16="http://schemas.microsoft.com/office/drawing/2014/main" id="{1B4514D6-9140-D6F1-214C-F5465E3B01CE}"/>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2675556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7E8AC9AD-DB0A-724C-F000-71EA0F1FA618}"/>
              </a:ext>
            </a:extLst>
          </p:cNvPr>
          <p:cNvSpPr>
            <a:spLocks noGrp="1"/>
          </p:cNvSpPr>
          <p:nvPr>
            <p:ph type="title" orient="vert"/>
          </p:nvPr>
        </p:nvSpPr>
        <p:spPr>
          <a:xfrm>
            <a:off x="8724900" y="365125"/>
            <a:ext cx="2628900" cy="5811838"/>
          </a:xfrm>
          <a:prstGeom prst="rect">
            <a:avLst/>
          </a:prstGeom>
        </p:spPr>
        <p:txBody>
          <a:bodyPr vert="eaVert"/>
          <a:lstStyle/>
          <a:p>
            <a:r>
              <a:rPr lang="ru-RU"/>
              <a:t>Образец заголовка</a:t>
            </a:r>
            <a:endParaRPr lang="x-none"/>
          </a:p>
        </p:txBody>
      </p:sp>
      <p:sp>
        <p:nvSpPr>
          <p:cNvPr id="3" name="Вертикальный текст 2">
            <a:extLst>
              <a:ext uri="{FF2B5EF4-FFF2-40B4-BE49-F238E27FC236}">
                <a16:creationId xmlns:a16="http://schemas.microsoft.com/office/drawing/2014/main" id="{2927BFB1-D1F9-95F2-75D3-58932795B133}"/>
              </a:ext>
            </a:extLst>
          </p:cNvPr>
          <p:cNvSpPr>
            <a:spLocks noGrp="1"/>
          </p:cNvSpPr>
          <p:nvPr>
            <p:ph type="body" orient="vert" idx="1"/>
          </p:nvPr>
        </p:nvSpPr>
        <p:spPr>
          <a:xfrm>
            <a:off x="838200" y="365125"/>
            <a:ext cx="7734300" cy="58118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4" name="Дата 3">
            <a:extLst>
              <a:ext uri="{FF2B5EF4-FFF2-40B4-BE49-F238E27FC236}">
                <a16:creationId xmlns:a16="http://schemas.microsoft.com/office/drawing/2014/main" id="{A7CC2970-8113-E292-7C19-A3DEA152EB1C}"/>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5" name="Нижний колонтитул 4">
            <a:extLst>
              <a:ext uri="{FF2B5EF4-FFF2-40B4-BE49-F238E27FC236}">
                <a16:creationId xmlns:a16="http://schemas.microsoft.com/office/drawing/2014/main" id="{20D966EA-D5C2-4321-2472-67DFCB1063EC}"/>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6" name="Номер слайда 5">
            <a:extLst>
              <a:ext uri="{FF2B5EF4-FFF2-40B4-BE49-F238E27FC236}">
                <a16:creationId xmlns:a16="http://schemas.microsoft.com/office/drawing/2014/main" id="{D1207903-7780-CF11-89F0-6DCDEC81EDCB}"/>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2197910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6707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D2C0394-EA04-7FBD-3751-298D27C1C224}"/>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ru-RU"/>
              <a:t>Образец заголовка</a:t>
            </a:r>
            <a:endParaRPr lang="x-none"/>
          </a:p>
        </p:txBody>
      </p:sp>
      <p:sp>
        <p:nvSpPr>
          <p:cNvPr id="3" name="Текст 2">
            <a:extLst>
              <a:ext uri="{FF2B5EF4-FFF2-40B4-BE49-F238E27FC236}">
                <a16:creationId xmlns:a16="http://schemas.microsoft.com/office/drawing/2014/main" id="{C91B26AC-269D-5726-BB14-A3FBB0CCE1E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FD1A7E79-8CDB-4873-6C6E-98F602D8B764}"/>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5" name="Нижний колонтитул 4">
            <a:extLst>
              <a:ext uri="{FF2B5EF4-FFF2-40B4-BE49-F238E27FC236}">
                <a16:creationId xmlns:a16="http://schemas.microsoft.com/office/drawing/2014/main" id="{E63C9A7A-633C-EBB1-78A1-77D37197BFD1}"/>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6" name="Номер слайда 5">
            <a:extLst>
              <a:ext uri="{FF2B5EF4-FFF2-40B4-BE49-F238E27FC236}">
                <a16:creationId xmlns:a16="http://schemas.microsoft.com/office/drawing/2014/main" id="{DE729215-903C-4253-F1C2-7076227E8904}"/>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910171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B945EA-58F0-5066-3015-078248055EF6}"/>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endParaRPr lang="x-none"/>
          </a:p>
        </p:txBody>
      </p:sp>
      <p:sp>
        <p:nvSpPr>
          <p:cNvPr id="3" name="Объект 2">
            <a:extLst>
              <a:ext uri="{FF2B5EF4-FFF2-40B4-BE49-F238E27FC236}">
                <a16:creationId xmlns:a16="http://schemas.microsoft.com/office/drawing/2014/main" id="{B5374A1B-4303-D8BA-74F3-6ACAAFDBC2C5}"/>
              </a:ext>
            </a:extLst>
          </p:cNvPr>
          <p:cNvSpPr>
            <a:spLocks noGrp="1"/>
          </p:cNvSpPr>
          <p:nvPr>
            <p:ph sz="half" idx="1"/>
          </p:nvPr>
        </p:nvSpPr>
        <p:spPr>
          <a:xfrm>
            <a:off x="838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4" name="Объект 3">
            <a:extLst>
              <a:ext uri="{FF2B5EF4-FFF2-40B4-BE49-F238E27FC236}">
                <a16:creationId xmlns:a16="http://schemas.microsoft.com/office/drawing/2014/main" id="{746B8C9A-1726-98E0-0301-726E9258EF19}"/>
              </a:ext>
            </a:extLst>
          </p:cNvPr>
          <p:cNvSpPr>
            <a:spLocks noGrp="1"/>
          </p:cNvSpPr>
          <p:nvPr>
            <p:ph sz="half" idx="2"/>
          </p:nvPr>
        </p:nvSpPr>
        <p:spPr>
          <a:xfrm>
            <a:off x="6172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5" name="Дата 4">
            <a:extLst>
              <a:ext uri="{FF2B5EF4-FFF2-40B4-BE49-F238E27FC236}">
                <a16:creationId xmlns:a16="http://schemas.microsoft.com/office/drawing/2014/main" id="{BFCC0395-E38A-ADA2-783F-054B32CFE79E}"/>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6" name="Нижний колонтитул 5">
            <a:extLst>
              <a:ext uri="{FF2B5EF4-FFF2-40B4-BE49-F238E27FC236}">
                <a16:creationId xmlns:a16="http://schemas.microsoft.com/office/drawing/2014/main" id="{A3939347-19E7-7C14-5475-BB80E81ED550}"/>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7" name="Номер слайда 6">
            <a:extLst>
              <a:ext uri="{FF2B5EF4-FFF2-40B4-BE49-F238E27FC236}">
                <a16:creationId xmlns:a16="http://schemas.microsoft.com/office/drawing/2014/main" id="{A8628820-8017-F577-7314-0CA8468D0828}"/>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2496400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468823-010D-3F09-0C39-72966B005C92}"/>
              </a:ext>
            </a:extLst>
          </p:cNvPr>
          <p:cNvSpPr>
            <a:spLocks noGrp="1"/>
          </p:cNvSpPr>
          <p:nvPr>
            <p:ph type="title"/>
          </p:nvPr>
        </p:nvSpPr>
        <p:spPr>
          <a:xfrm>
            <a:off x="839788" y="365125"/>
            <a:ext cx="10515600" cy="1325563"/>
          </a:xfrm>
          <a:prstGeom prst="rect">
            <a:avLst/>
          </a:prstGeom>
        </p:spPr>
        <p:txBody>
          <a:bodyPr/>
          <a:lstStyle/>
          <a:p>
            <a:r>
              <a:rPr lang="ru-RU"/>
              <a:t>Образец заголовка</a:t>
            </a:r>
            <a:endParaRPr lang="x-none"/>
          </a:p>
        </p:txBody>
      </p:sp>
      <p:sp>
        <p:nvSpPr>
          <p:cNvPr id="3" name="Текст 2">
            <a:extLst>
              <a:ext uri="{FF2B5EF4-FFF2-40B4-BE49-F238E27FC236}">
                <a16:creationId xmlns:a16="http://schemas.microsoft.com/office/drawing/2014/main" id="{28645A84-2514-5D34-0C8A-1682936589F7}"/>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7F3CC54A-A62A-397A-58F8-5CC9079FE5FF}"/>
              </a:ext>
            </a:extLst>
          </p:cNvPr>
          <p:cNvSpPr>
            <a:spLocks noGrp="1"/>
          </p:cNvSpPr>
          <p:nvPr>
            <p:ph sz="half" idx="2"/>
          </p:nvPr>
        </p:nvSpPr>
        <p:spPr>
          <a:xfrm>
            <a:off x="839788" y="2505075"/>
            <a:ext cx="5157787"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5" name="Текст 4">
            <a:extLst>
              <a:ext uri="{FF2B5EF4-FFF2-40B4-BE49-F238E27FC236}">
                <a16:creationId xmlns:a16="http://schemas.microsoft.com/office/drawing/2014/main" id="{C746F5F5-B391-8DBA-B276-140ECFD08491}"/>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B0461D7F-B4C8-FE81-F057-1A776D48F92F}"/>
              </a:ext>
            </a:extLst>
          </p:cNvPr>
          <p:cNvSpPr>
            <a:spLocks noGrp="1"/>
          </p:cNvSpPr>
          <p:nvPr>
            <p:ph sz="quarter" idx="4"/>
          </p:nvPr>
        </p:nvSpPr>
        <p:spPr>
          <a:xfrm>
            <a:off x="6172200" y="2505075"/>
            <a:ext cx="5183188"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7" name="Дата 6">
            <a:extLst>
              <a:ext uri="{FF2B5EF4-FFF2-40B4-BE49-F238E27FC236}">
                <a16:creationId xmlns:a16="http://schemas.microsoft.com/office/drawing/2014/main" id="{8368E550-7BAD-9A75-46EF-E94D83266E2C}"/>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8" name="Нижний колонтитул 7">
            <a:extLst>
              <a:ext uri="{FF2B5EF4-FFF2-40B4-BE49-F238E27FC236}">
                <a16:creationId xmlns:a16="http://schemas.microsoft.com/office/drawing/2014/main" id="{10FD80FF-A2F5-6C74-10CB-40CF1D54BE17}"/>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9" name="Номер слайда 8">
            <a:extLst>
              <a:ext uri="{FF2B5EF4-FFF2-40B4-BE49-F238E27FC236}">
                <a16:creationId xmlns:a16="http://schemas.microsoft.com/office/drawing/2014/main" id="{9253CEC2-A60F-E277-58DF-29855C56099D}"/>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364503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0B59CF7-0AB0-E8C6-16F7-DC7701CEFF9A}"/>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endParaRPr lang="x-none"/>
          </a:p>
        </p:txBody>
      </p:sp>
      <p:sp>
        <p:nvSpPr>
          <p:cNvPr id="3" name="Дата 2">
            <a:extLst>
              <a:ext uri="{FF2B5EF4-FFF2-40B4-BE49-F238E27FC236}">
                <a16:creationId xmlns:a16="http://schemas.microsoft.com/office/drawing/2014/main" id="{7E285F38-4520-2A08-BBA3-9BDF99EEC074}"/>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4" name="Нижний колонтитул 3">
            <a:extLst>
              <a:ext uri="{FF2B5EF4-FFF2-40B4-BE49-F238E27FC236}">
                <a16:creationId xmlns:a16="http://schemas.microsoft.com/office/drawing/2014/main" id="{0F3B1244-4224-3A35-7C55-071D192380D6}"/>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5" name="Номер слайда 4">
            <a:extLst>
              <a:ext uri="{FF2B5EF4-FFF2-40B4-BE49-F238E27FC236}">
                <a16:creationId xmlns:a16="http://schemas.microsoft.com/office/drawing/2014/main" id="{FBDE6155-7AF9-1BF5-692F-AF7D7F623492}"/>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189560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02AF9326-E15A-6EFA-3767-8A257CF053F0}"/>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3" name="Нижний колонтитул 2">
            <a:extLst>
              <a:ext uri="{FF2B5EF4-FFF2-40B4-BE49-F238E27FC236}">
                <a16:creationId xmlns:a16="http://schemas.microsoft.com/office/drawing/2014/main" id="{AA246F77-3692-1645-F2B8-6595B25FE5A2}"/>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4" name="Номер слайда 3">
            <a:extLst>
              <a:ext uri="{FF2B5EF4-FFF2-40B4-BE49-F238E27FC236}">
                <a16:creationId xmlns:a16="http://schemas.microsoft.com/office/drawing/2014/main" id="{8A01033C-12DF-BC85-4C3A-383315AAD7F3}"/>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465679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2411FF-8FB1-11D5-BE9F-045B32B4110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endParaRPr lang="x-none"/>
          </a:p>
        </p:txBody>
      </p:sp>
      <p:sp>
        <p:nvSpPr>
          <p:cNvPr id="3" name="Объект 2">
            <a:extLst>
              <a:ext uri="{FF2B5EF4-FFF2-40B4-BE49-F238E27FC236}">
                <a16:creationId xmlns:a16="http://schemas.microsoft.com/office/drawing/2014/main" id="{5C9EE2E4-CFB3-BBA9-F5D4-A4C48EA9C6E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x-none"/>
          </a:p>
        </p:txBody>
      </p:sp>
      <p:sp>
        <p:nvSpPr>
          <p:cNvPr id="4" name="Текст 3">
            <a:extLst>
              <a:ext uri="{FF2B5EF4-FFF2-40B4-BE49-F238E27FC236}">
                <a16:creationId xmlns:a16="http://schemas.microsoft.com/office/drawing/2014/main" id="{997C2383-D601-2B8B-E781-1602751C732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505BB304-74E3-31BB-588E-9480546916AB}"/>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6" name="Нижний колонтитул 5">
            <a:extLst>
              <a:ext uri="{FF2B5EF4-FFF2-40B4-BE49-F238E27FC236}">
                <a16:creationId xmlns:a16="http://schemas.microsoft.com/office/drawing/2014/main" id="{8CCBF817-60D6-E6BF-1235-9FB712BA674C}"/>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7" name="Номер слайда 6">
            <a:extLst>
              <a:ext uri="{FF2B5EF4-FFF2-40B4-BE49-F238E27FC236}">
                <a16:creationId xmlns:a16="http://schemas.microsoft.com/office/drawing/2014/main" id="{294A285B-60F2-0BC3-8141-3E0744048E57}"/>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1488374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FB75618-BD0D-CE72-B725-D481B2DD4C21}"/>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endParaRPr lang="x-none"/>
          </a:p>
        </p:txBody>
      </p:sp>
      <p:sp>
        <p:nvSpPr>
          <p:cNvPr id="3" name="Рисунок 2">
            <a:extLst>
              <a:ext uri="{FF2B5EF4-FFF2-40B4-BE49-F238E27FC236}">
                <a16:creationId xmlns:a16="http://schemas.microsoft.com/office/drawing/2014/main" id="{F3CDA3BE-2F86-937A-9EDE-D52B156FD582}"/>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x-none"/>
          </a:p>
        </p:txBody>
      </p:sp>
      <p:sp>
        <p:nvSpPr>
          <p:cNvPr id="4" name="Текст 3">
            <a:extLst>
              <a:ext uri="{FF2B5EF4-FFF2-40B4-BE49-F238E27FC236}">
                <a16:creationId xmlns:a16="http://schemas.microsoft.com/office/drawing/2014/main" id="{9917AF4A-CD95-C20A-B54E-469417EF1C3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FBA1B0F2-5776-CBC8-30CD-A840E2F81591}"/>
              </a:ext>
            </a:extLst>
          </p:cNvPr>
          <p:cNvSpPr>
            <a:spLocks noGrp="1"/>
          </p:cNvSpPr>
          <p:nvPr>
            <p:ph type="dt" sz="half" idx="10"/>
          </p:nvPr>
        </p:nvSpPr>
        <p:spPr>
          <a:xfrm>
            <a:off x="838200" y="6356350"/>
            <a:ext cx="2743200" cy="365125"/>
          </a:xfrm>
          <a:prstGeom prst="rect">
            <a:avLst/>
          </a:prstGeom>
        </p:spPr>
        <p:txBody>
          <a:bodyPr/>
          <a:lstStyle/>
          <a:p>
            <a:fld id="{495DAC0B-A8CF-4775-895C-F804F68D6A0E}" type="datetimeFigureOut">
              <a:rPr lang="x-none" smtClean="0"/>
              <a:pPr/>
              <a:t>06.03.2024</a:t>
            </a:fld>
            <a:endParaRPr lang="x-none"/>
          </a:p>
        </p:txBody>
      </p:sp>
      <p:sp>
        <p:nvSpPr>
          <p:cNvPr id="6" name="Нижний колонтитул 5">
            <a:extLst>
              <a:ext uri="{FF2B5EF4-FFF2-40B4-BE49-F238E27FC236}">
                <a16:creationId xmlns:a16="http://schemas.microsoft.com/office/drawing/2014/main" id="{BF5EADBE-9084-D4C8-4877-7732D767505E}"/>
              </a:ext>
            </a:extLst>
          </p:cNvPr>
          <p:cNvSpPr>
            <a:spLocks noGrp="1"/>
          </p:cNvSpPr>
          <p:nvPr>
            <p:ph type="ftr" sz="quarter" idx="11"/>
          </p:nvPr>
        </p:nvSpPr>
        <p:spPr>
          <a:xfrm>
            <a:off x="4038600" y="6356350"/>
            <a:ext cx="4114800" cy="365125"/>
          </a:xfrm>
          <a:prstGeom prst="rect">
            <a:avLst/>
          </a:prstGeom>
        </p:spPr>
        <p:txBody>
          <a:bodyPr/>
          <a:lstStyle/>
          <a:p>
            <a:endParaRPr lang="x-none"/>
          </a:p>
        </p:txBody>
      </p:sp>
      <p:sp>
        <p:nvSpPr>
          <p:cNvPr id="7" name="Номер слайда 6">
            <a:extLst>
              <a:ext uri="{FF2B5EF4-FFF2-40B4-BE49-F238E27FC236}">
                <a16:creationId xmlns:a16="http://schemas.microsoft.com/office/drawing/2014/main" id="{FD561265-279B-F54F-5A20-2F5797E8B593}"/>
              </a:ext>
            </a:extLst>
          </p:cNvPr>
          <p:cNvSpPr>
            <a:spLocks noGrp="1"/>
          </p:cNvSpPr>
          <p:nvPr>
            <p:ph type="sldNum" sz="quarter" idx="12"/>
          </p:nvPr>
        </p:nvSpPr>
        <p:spPr>
          <a:xfrm>
            <a:off x="8610600" y="6356350"/>
            <a:ext cx="2743200" cy="365125"/>
          </a:xfrm>
          <a:prstGeom prst="rect">
            <a:avLst/>
          </a:prstGeom>
        </p:spPr>
        <p:txBody>
          <a:bodyPr/>
          <a:lstStyle/>
          <a:p>
            <a:fld id="{8A4068C0-51E8-4A9C-ABB6-80F07FA61A3B}" type="slidenum">
              <a:rPr lang="x-none" smtClean="0"/>
              <a:pPr/>
              <a:t>‹#›</a:t>
            </a:fld>
            <a:endParaRPr lang="x-none"/>
          </a:p>
        </p:txBody>
      </p:sp>
    </p:spTree>
    <p:extLst>
      <p:ext uri="{BB962C8B-B14F-4D97-AF65-F5344CB8AC3E}">
        <p14:creationId xmlns:p14="http://schemas.microsoft.com/office/powerpoint/2010/main" val="313937312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5520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59439D3F-97B1-2196-9E8D-7DC2F969B4CC}"/>
              </a:ext>
            </a:extLst>
          </p:cNvPr>
          <p:cNvSpPr>
            <a:spLocks noGrp="1"/>
          </p:cNvSpPr>
          <p:nvPr>
            <p:ph type="title" idx="4294967295"/>
          </p:nvPr>
        </p:nvSpPr>
        <p:spPr>
          <a:xfrm>
            <a:off x="279492" y="4698550"/>
            <a:ext cx="10515600" cy="1325563"/>
          </a:xfrm>
          <a:prstGeom prst="rect">
            <a:avLst/>
          </a:prstGeom>
        </p:spPr>
        <p:txBody>
          <a:bodyPr anchor="b" anchorCtr="0"/>
          <a:lstStyle/>
          <a:p>
            <a:pPr>
              <a:defRPr sz="3200"/>
            </a:pPr>
            <a:r>
              <a:rPr>
                <a:solidFill>
                  <a:srgbClr val="FFFFFF"/>
                </a:solidFill>
              </a:rPr>
              <a:t>Что делать если съел какашечку? Дубль 2</a:t>
            </a:r>
          </a:p>
        </p:txBody>
      </p:sp>
      <p:sp>
        <p:nvSpPr>
          <p:cNvPr id="8" name="Shape 4">
            <a:extLst>
              <a:ext uri="{FF2B5EF4-FFF2-40B4-BE49-F238E27FC236}">
                <a16:creationId xmlns:a16="http://schemas.microsoft.com/office/drawing/2014/main" id="{2E3AF91E-191B-82F8-A63A-3B181E2ADE4C}"/>
              </a:ext>
            </a:extLst>
          </p:cNvPr>
          <p:cNvSpPr/>
          <p:nvPr/>
        </p:nvSpPr>
        <p:spPr>
          <a:xfrm>
            <a:off x="381782" y="6237053"/>
            <a:ext cx="8380715"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9" name="Text 0">
            <a:extLst>
              <a:ext uri="{FF2B5EF4-FFF2-40B4-BE49-F238E27FC236}">
                <a16:creationId xmlns:a16="http://schemas.microsoft.com/office/drawing/2014/main" id="{D308D6E1-C319-B0B0-B511-563CBD0E327A}"/>
              </a:ext>
            </a:extLst>
          </p:cNvPr>
          <p:cNvSpPr/>
          <p:nvPr/>
        </p:nvSpPr>
        <p:spPr>
          <a:xfrm>
            <a:off x="381092" y="4456340"/>
            <a:ext cx="8229600" cy="1257300"/>
          </a:xfrm>
          <a:prstGeom prst="rect">
            <a:avLst/>
          </a:prstGeom>
          <a:noFill/>
          <a:ln/>
        </p:spPr>
        <p:txBody>
          <a:bodyPr wrap="square" lIns="0" tIns="0" rIns="0" bIns="0" rtlCol="0" anchor="b"/>
          <a:lstStyle/>
          <a:p>
            <a:pPr algn="l">
              <a:lnSpc>
                <a:spcPts val="9900"/>
              </a:lnSpc>
            </a:pPr>
            <a:endParaRPr lang="en-US" sz="3200" b="1" dirty="0">
              <a:solidFill>
                <a:schemeClr val="bg1"/>
              </a:solidFill>
              <a:latin typeface="Times New Roman" panose="02020603050405020304" pitchFamily="18" charset="0"/>
              <a:cs typeface="Times New Roman" panose="02020603050405020304" pitchFamily="18" charset="0"/>
            </a:endParaRPr>
          </a:p>
        </p:txBody>
      </p:sp>
      <p:sp>
        <p:nvSpPr>
          <p:cNvPr id="15" name="Shape 4">
            <a:extLst>
              <a:ext uri="{FF2B5EF4-FFF2-40B4-BE49-F238E27FC236}">
                <a16:creationId xmlns:a16="http://schemas.microsoft.com/office/drawing/2014/main" id="{5DE19D4A-4D8C-575B-B7E0-AE48393202D5}"/>
              </a:ext>
            </a:extLst>
          </p:cNvPr>
          <p:cNvSpPr/>
          <p:nvPr/>
        </p:nvSpPr>
        <p:spPr>
          <a:xfrm>
            <a:off x="3817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6" name="Shape 4">
            <a:extLst>
              <a:ext uri="{FF2B5EF4-FFF2-40B4-BE49-F238E27FC236}">
                <a16:creationId xmlns:a16="http://schemas.microsoft.com/office/drawing/2014/main" id="{1F3646CC-093C-44D7-1B49-1EB82CB53867}"/>
              </a:ext>
            </a:extLst>
          </p:cNvPr>
          <p:cNvSpPr/>
          <p:nvPr/>
        </p:nvSpPr>
        <p:spPr>
          <a:xfrm>
            <a:off x="56903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Tree>
    <p:extLst>
      <p:ext uri="{BB962C8B-B14F-4D97-AF65-F5344CB8AC3E}">
        <p14:creationId xmlns:p14="http://schemas.microsoft.com/office/powerpoint/2010/main" val="19755823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06036-4794-3400-9A78-D21601BD1F09}"/>
            </a:ext>
          </a:extLst>
        </p:cNvPr>
        <p:cNvGrpSpPr/>
        <p:nvPr/>
      </p:nvGrpSpPr>
      <p:grpSpPr>
        <a:xfrm>
          <a:off x="0" y="0"/>
          <a:ext cx="0" cy="0"/>
          <a:chOff x="0" y="0"/>
          <a:chExt cx="0" cy="0"/>
        </a:xfrm>
      </p:grpSpPr>
      <p:sp>
        <p:nvSpPr>
          <p:cNvPr id="6" name="Заголовок 2">
            <a:extLst>
              <a:ext uri="{FF2B5EF4-FFF2-40B4-BE49-F238E27FC236}">
                <a16:creationId xmlns:a16="http://schemas.microsoft.com/office/drawing/2014/main" id="{55FE6B15-3576-90DA-E176-7BF7B22AC833}"/>
              </a:ext>
            </a:extLst>
          </p:cNvPr>
          <p:cNvSpPr txBox="1">
            <a:spLocks/>
          </p:cNvSpPr>
          <p:nvPr/>
        </p:nvSpPr>
        <p:spPr>
          <a:xfrm>
            <a:off x="279492" y="1018090"/>
            <a:ext cx="6064158" cy="1325563"/>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3200"/>
            </a:pPr>
            <a:r>
              <a:rPr>
                <a:solidFill>
                  <a:srgbClr val="FFFFFF"/>
                </a:solidFill>
              </a:rPr>
              <a:t>Что делать если съел какашечку?</a:t>
            </a:r>
          </a:p>
        </p:txBody>
      </p:sp>
      <p:sp>
        <p:nvSpPr>
          <p:cNvPr id="11" name="Shape 4">
            <a:extLst>
              <a:ext uri="{FF2B5EF4-FFF2-40B4-BE49-F238E27FC236}">
                <a16:creationId xmlns:a16="http://schemas.microsoft.com/office/drawing/2014/main" id="{4FD98BB8-C309-E429-BD1E-F21EFBBDBA70}"/>
              </a:ext>
            </a:extLst>
          </p:cNvPr>
          <p:cNvSpPr/>
          <p:nvPr/>
        </p:nvSpPr>
        <p:spPr>
          <a:xfrm>
            <a:off x="3817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2" name="Shape 4">
            <a:extLst>
              <a:ext uri="{FF2B5EF4-FFF2-40B4-BE49-F238E27FC236}">
                <a16:creationId xmlns:a16="http://schemas.microsoft.com/office/drawing/2014/main" id="{4099F6D4-069D-F3C9-9EF4-5E0FDAC95329}"/>
              </a:ext>
            </a:extLst>
          </p:cNvPr>
          <p:cNvSpPr/>
          <p:nvPr/>
        </p:nvSpPr>
        <p:spPr>
          <a:xfrm>
            <a:off x="56903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3" name="Заголовок 2">
            <a:extLst>
              <a:ext uri="{FF2B5EF4-FFF2-40B4-BE49-F238E27FC236}">
                <a16:creationId xmlns:a16="http://schemas.microsoft.com/office/drawing/2014/main" id="{A5B1B3DA-1254-13DC-6DBE-ED8FAC2E313A}"/>
              </a:ext>
            </a:extLst>
          </p:cNvPr>
          <p:cNvSpPr txBox="1">
            <a:spLocks/>
          </p:cNvSpPr>
          <p:nvPr/>
        </p:nvSpPr>
        <p:spPr>
          <a:xfrm>
            <a:off x="279492" y="2650219"/>
            <a:ext cx="6064158" cy="2145215"/>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1800"/>
            </a:pPr>
            <a:r>
              <a:rPr>
                <a:solidFill>
                  <a:srgbClr val="FFFFFF"/>
                </a:solidFill>
              </a:rPr>
              <a:t>Ой, это довольно неприятная ситуация. В первую очередь, стоит обратить внимание на своё состояние и по возможности немедленно обратиться к врачу. Неизвестно, в каком состоянии находился объект, который вы по ошибке съели, поэтому медицинская консультация может быть необходима. Не забывайте о личной гигиене и следите за своим здоровьем.</a:t>
            </a:r>
          </a:p>
        </p:txBody>
      </p:sp>
      <p:cxnSp>
        <p:nvCxnSpPr>
          <p:cNvPr id="19" name="Прямая соединительная линия 18">
            <a:extLst>
              <a:ext uri="{FF2B5EF4-FFF2-40B4-BE49-F238E27FC236}">
                <a16:creationId xmlns:a16="http://schemas.microsoft.com/office/drawing/2014/main" id="{587AF44B-D255-07A4-4843-A842A2696F2E}"/>
              </a:ext>
            </a:extLst>
          </p:cNvPr>
          <p:cNvCxnSpPr/>
          <p:nvPr/>
        </p:nvCxnSpPr>
        <p:spPr>
          <a:xfrm>
            <a:off x="6973964" y="1326393"/>
            <a:ext cx="0" cy="583894"/>
          </a:xfrm>
          <a:prstGeom prst="line">
            <a:avLst/>
          </a:prstGeom>
          <a:solidFill>
            <a:srgbClr val="4D00FE"/>
          </a:solidFill>
          <a:ln w="28575">
            <a:solidFill>
              <a:srgbClr val="FFFFFF"/>
            </a:solidFill>
            <a:prstDash val="solid"/>
            <a:headEnd type="none"/>
            <a:tailEnd type="none"/>
          </a:ln>
        </p:spPr>
      </p:cxnSp>
      <p:cxnSp>
        <p:nvCxnSpPr>
          <p:cNvPr id="20" name="Прямая соединительная линия 19">
            <a:extLst>
              <a:ext uri="{FF2B5EF4-FFF2-40B4-BE49-F238E27FC236}">
                <a16:creationId xmlns:a16="http://schemas.microsoft.com/office/drawing/2014/main" id="{0F9DC9A4-BCC6-2EFD-B8AD-EB50D302E203}"/>
              </a:ext>
            </a:extLst>
          </p:cNvPr>
          <p:cNvCxnSpPr>
            <a:cxnSpLocks/>
          </p:cNvCxnSpPr>
          <p:nvPr/>
        </p:nvCxnSpPr>
        <p:spPr>
          <a:xfrm>
            <a:off x="6959024" y="1326393"/>
            <a:ext cx="548263" cy="0"/>
          </a:xfrm>
          <a:prstGeom prst="line">
            <a:avLst/>
          </a:prstGeom>
          <a:solidFill>
            <a:srgbClr val="4D00FE"/>
          </a:solidFill>
          <a:ln w="28575">
            <a:solidFill>
              <a:srgbClr val="FFFFFF"/>
            </a:solidFill>
            <a:prstDash val="solid"/>
            <a:headEnd type="none"/>
            <a:tailEnd type="none"/>
          </a:ln>
        </p:spPr>
      </p:cxnSp>
      <p:grpSp>
        <p:nvGrpSpPr>
          <p:cNvPr id="26" name="Группа 25">
            <a:extLst>
              <a:ext uri="{FF2B5EF4-FFF2-40B4-BE49-F238E27FC236}">
                <a16:creationId xmlns:a16="http://schemas.microsoft.com/office/drawing/2014/main" id="{18061A35-A8EB-BD88-8EDD-BE8C163046CB}"/>
              </a:ext>
            </a:extLst>
          </p:cNvPr>
          <p:cNvGrpSpPr/>
          <p:nvPr/>
        </p:nvGrpSpPr>
        <p:grpSpPr>
          <a:xfrm rot="10800000">
            <a:off x="10764117" y="5648111"/>
            <a:ext cx="548263" cy="583894"/>
            <a:chOff x="7600766" y="1326393"/>
            <a:chExt cx="548263" cy="583894"/>
          </a:xfrm>
        </p:grpSpPr>
        <p:cxnSp>
          <p:nvCxnSpPr>
            <p:cNvPr id="24" name="Прямая соединительная линия 23">
              <a:extLst>
                <a:ext uri="{FF2B5EF4-FFF2-40B4-BE49-F238E27FC236}">
                  <a16:creationId xmlns:a16="http://schemas.microsoft.com/office/drawing/2014/main" id="{3DFD7C84-4363-4C21-B172-B6F0111062A0}"/>
                </a:ext>
              </a:extLst>
            </p:cNvPr>
            <p:cNvCxnSpPr/>
            <p:nvPr/>
          </p:nvCxnSpPr>
          <p:spPr>
            <a:xfrm>
              <a:off x="7615706" y="1326393"/>
              <a:ext cx="0" cy="583894"/>
            </a:xfrm>
            <a:prstGeom prst="line">
              <a:avLst/>
            </a:prstGeom>
            <a:solidFill>
              <a:srgbClr val="4D00FE"/>
            </a:solidFill>
            <a:ln w="28575">
              <a:solidFill>
                <a:srgbClr val="FFFFFF"/>
              </a:solidFill>
              <a:prstDash val="solid"/>
              <a:headEnd type="none"/>
              <a:tailEnd type="none"/>
            </a:ln>
          </p:spPr>
        </p:cxnSp>
        <p:cxnSp>
          <p:nvCxnSpPr>
            <p:cNvPr id="25" name="Прямая соединительная линия 24">
              <a:extLst>
                <a:ext uri="{FF2B5EF4-FFF2-40B4-BE49-F238E27FC236}">
                  <a16:creationId xmlns:a16="http://schemas.microsoft.com/office/drawing/2014/main" id="{8CC0D3B9-5EDC-0C82-BF2A-0A531A115F94}"/>
                </a:ext>
              </a:extLst>
            </p:cNvPr>
            <p:cNvCxnSpPr>
              <a:cxnSpLocks/>
            </p:cNvCxnSpPr>
            <p:nvPr/>
          </p:nvCxnSpPr>
          <p:spPr>
            <a:xfrm>
              <a:off x="7600766" y="1326393"/>
              <a:ext cx="548263" cy="0"/>
            </a:xfrm>
            <a:prstGeom prst="line">
              <a:avLst/>
            </a:prstGeom>
            <a:solidFill>
              <a:srgbClr val="4D00FE"/>
            </a:solidFill>
            <a:ln w="28575">
              <a:solidFill>
                <a:srgbClr val="FFFFFF"/>
              </a:solidFill>
              <a:prstDash val="solid"/>
              <a:headEnd type="none"/>
              <a:tailEnd type="none"/>
            </a:ln>
          </p:spPr>
        </p:cxnSp>
      </p:grpSp>
      <p:sp>
        <p:nvSpPr>
          <p:cNvPr id="30" name="Shape 4">
            <a:extLst>
              <a:ext uri="{FF2B5EF4-FFF2-40B4-BE49-F238E27FC236}">
                <a16:creationId xmlns:a16="http://schemas.microsoft.com/office/drawing/2014/main" id="{4A089F47-B29A-8C15-32E5-1922338F145B}"/>
              </a:ext>
            </a:extLst>
          </p:cNvPr>
          <p:cNvSpPr/>
          <p:nvPr/>
        </p:nvSpPr>
        <p:spPr>
          <a:xfrm>
            <a:off x="381783" y="2503756"/>
            <a:ext cx="2393167" cy="0"/>
          </a:xfrm>
          <a:prstGeom prst="line">
            <a:avLst/>
          </a:prstGeom>
          <a:solidFill>
            <a:srgbClr val="4D00FE"/>
          </a:solidFill>
          <a:ln w="28575">
            <a:solidFill>
              <a:srgbClr val="FFFFFF"/>
            </a:solidFill>
            <a:prstDash val="dash"/>
            <a:headEnd type="none"/>
            <a:tailEnd type="none"/>
          </a:ln>
        </p:spPr>
        <p:txBody>
          <a:bodyPr/>
          <a:lstStyle/>
          <a:p>
            <a:endParaRPr lang="x-none"/>
          </a:p>
        </p:txBody>
      </p:sp>
      <p:sp>
        <p:nvSpPr>
          <p:cNvPr id="32" name="Стрелка: шеврон 31">
            <a:extLst>
              <a:ext uri="{FF2B5EF4-FFF2-40B4-BE49-F238E27FC236}">
                <a16:creationId xmlns:a16="http://schemas.microsoft.com/office/drawing/2014/main" id="{AC6D4346-E33E-78A4-A5D7-CA50C29FF32B}"/>
              </a:ext>
            </a:extLst>
          </p:cNvPr>
          <p:cNvSpPr/>
          <p:nvPr/>
        </p:nvSpPr>
        <p:spPr>
          <a:xfrm>
            <a:off x="2707252"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3" name="Стрелка: шеврон 32">
            <a:extLst>
              <a:ext uri="{FF2B5EF4-FFF2-40B4-BE49-F238E27FC236}">
                <a16:creationId xmlns:a16="http://schemas.microsoft.com/office/drawing/2014/main" id="{73DF3C30-2B2C-6155-197D-3E3178838355}"/>
              </a:ext>
            </a:extLst>
          </p:cNvPr>
          <p:cNvSpPr/>
          <p:nvPr/>
        </p:nvSpPr>
        <p:spPr>
          <a:xfrm>
            <a:off x="3325130"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4" name="Стрелка: шеврон 33">
            <a:extLst>
              <a:ext uri="{FF2B5EF4-FFF2-40B4-BE49-F238E27FC236}">
                <a16:creationId xmlns:a16="http://schemas.microsoft.com/office/drawing/2014/main" id="{9A585805-A2F6-2432-3457-C627CD081FDE}"/>
              </a:ext>
            </a:extLst>
          </p:cNvPr>
          <p:cNvSpPr/>
          <p:nvPr/>
        </p:nvSpPr>
        <p:spPr>
          <a:xfrm>
            <a:off x="3943009"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5" name="Стрелка: шеврон 34">
            <a:extLst>
              <a:ext uri="{FF2B5EF4-FFF2-40B4-BE49-F238E27FC236}">
                <a16:creationId xmlns:a16="http://schemas.microsoft.com/office/drawing/2014/main" id="{99387F4F-7C77-C80C-7543-A45F587448FE}"/>
              </a:ext>
            </a:extLst>
          </p:cNvPr>
          <p:cNvSpPr/>
          <p:nvPr/>
        </p:nvSpPr>
        <p:spPr>
          <a:xfrm>
            <a:off x="4560887"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pic>
        <p:nvPicPr>
          <p:cNvPr id="36" name="Picture 35" descr="temp_image.png"/>
          <p:cNvPicPr>
            <a:picLocks noChangeAspect="1"/>
          </p:cNvPicPr>
          <p:nvPr/>
        </p:nvPicPr>
        <p:blipFill>
          <a:blip r:embed="rId2"/>
          <a:stretch>
            <a:fillRect/>
          </a:stretch>
        </p:blipFill>
        <p:spPr>
          <a:xfrm>
            <a:off x="7086600" y="1508760"/>
            <a:ext cx="4069080" cy="4572000"/>
          </a:xfrm>
          <a:prstGeom prst="rect">
            <a:avLst/>
          </a:prstGeom>
        </p:spPr>
      </p:pic>
    </p:spTree>
    <p:extLst>
      <p:ext uri="{BB962C8B-B14F-4D97-AF65-F5344CB8AC3E}">
        <p14:creationId xmlns:p14="http://schemas.microsoft.com/office/powerpoint/2010/main" val="23943433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D8C33-B9AD-B539-7F08-E62EB829C373}"/>
            </a:ext>
          </a:extLst>
        </p:cNvPr>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4DEF921E-2B72-2F16-D807-C417573C6AD3}"/>
              </a:ext>
            </a:extLst>
          </p:cNvPr>
          <p:cNvSpPr/>
          <p:nvPr/>
        </p:nvSpPr>
        <p:spPr>
          <a:xfrm>
            <a:off x="-774700" y="4762500"/>
            <a:ext cx="14287499" cy="742937"/>
          </a:xfrm>
          <a:prstGeom prst="rect">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p>
        </p:txBody>
      </p:sp>
      <p:grpSp>
        <p:nvGrpSpPr>
          <p:cNvPr id="16" name="Группа 15">
            <a:extLst>
              <a:ext uri="{FF2B5EF4-FFF2-40B4-BE49-F238E27FC236}">
                <a16:creationId xmlns:a16="http://schemas.microsoft.com/office/drawing/2014/main" id="{F5498847-B7BF-A702-241B-3D273F5BF01A}"/>
              </a:ext>
            </a:extLst>
          </p:cNvPr>
          <p:cNvGrpSpPr/>
          <p:nvPr/>
        </p:nvGrpSpPr>
        <p:grpSpPr>
          <a:xfrm>
            <a:off x="7855342" y="3656291"/>
            <a:ext cx="1976640" cy="583896"/>
            <a:chOff x="10297839" y="4352323"/>
            <a:chExt cx="2979290" cy="880077"/>
          </a:xfrm>
        </p:grpSpPr>
        <p:sp>
          <p:nvSpPr>
            <p:cNvPr id="3" name="Стрелка: шеврон 2">
              <a:extLst>
                <a:ext uri="{FF2B5EF4-FFF2-40B4-BE49-F238E27FC236}">
                  <a16:creationId xmlns:a16="http://schemas.microsoft.com/office/drawing/2014/main" id="{BF9F0968-7592-A41A-09BC-EBB84E7A3C29}"/>
                </a:ext>
              </a:extLst>
            </p:cNvPr>
            <p:cNvSpPr/>
            <p:nvPr/>
          </p:nvSpPr>
          <p:spPr>
            <a:xfrm>
              <a:off x="10297839"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4" name="Стрелка: шеврон 3">
              <a:extLst>
                <a:ext uri="{FF2B5EF4-FFF2-40B4-BE49-F238E27FC236}">
                  <a16:creationId xmlns:a16="http://schemas.microsoft.com/office/drawing/2014/main" id="{FE0E3D39-E029-B319-75B1-16EBBFC49D22}"/>
                </a:ext>
              </a:extLst>
            </p:cNvPr>
            <p:cNvSpPr/>
            <p:nvPr/>
          </p:nvSpPr>
          <p:spPr>
            <a:xfrm>
              <a:off x="10652127"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5" name="Стрелка: шеврон 4">
              <a:extLst>
                <a:ext uri="{FF2B5EF4-FFF2-40B4-BE49-F238E27FC236}">
                  <a16:creationId xmlns:a16="http://schemas.microsoft.com/office/drawing/2014/main" id="{971212CB-298C-DDE3-4DA1-2B6F577AC12E}"/>
                </a:ext>
              </a:extLst>
            </p:cNvPr>
            <p:cNvSpPr/>
            <p:nvPr/>
          </p:nvSpPr>
          <p:spPr>
            <a:xfrm>
              <a:off x="11006415"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7" name="Стрелка: шеврон 6">
              <a:extLst>
                <a:ext uri="{FF2B5EF4-FFF2-40B4-BE49-F238E27FC236}">
                  <a16:creationId xmlns:a16="http://schemas.microsoft.com/office/drawing/2014/main" id="{036101A9-1A5A-D00C-4489-726C14FFDE03}"/>
                </a:ext>
              </a:extLst>
            </p:cNvPr>
            <p:cNvSpPr/>
            <p:nvPr/>
          </p:nvSpPr>
          <p:spPr>
            <a:xfrm>
              <a:off x="11360702"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9" name="Стрелка: шеврон 8">
              <a:extLst>
                <a:ext uri="{FF2B5EF4-FFF2-40B4-BE49-F238E27FC236}">
                  <a16:creationId xmlns:a16="http://schemas.microsoft.com/office/drawing/2014/main" id="{213E9A92-E730-EBAC-087F-1AD8AA30EECB}"/>
                </a:ext>
              </a:extLst>
            </p:cNvPr>
            <p:cNvSpPr/>
            <p:nvPr/>
          </p:nvSpPr>
          <p:spPr>
            <a:xfrm>
              <a:off x="11714990"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0" name="Стрелка: шеврон 9">
              <a:extLst>
                <a:ext uri="{FF2B5EF4-FFF2-40B4-BE49-F238E27FC236}">
                  <a16:creationId xmlns:a16="http://schemas.microsoft.com/office/drawing/2014/main" id="{22BA3624-7EB1-5D85-EBC3-9109D41B1A10}"/>
                </a:ext>
              </a:extLst>
            </p:cNvPr>
            <p:cNvSpPr/>
            <p:nvPr/>
          </p:nvSpPr>
          <p:spPr>
            <a:xfrm>
              <a:off x="12069278"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4" name="Стрелка: шеврон 13">
              <a:extLst>
                <a:ext uri="{FF2B5EF4-FFF2-40B4-BE49-F238E27FC236}">
                  <a16:creationId xmlns:a16="http://schemas.microsoft.com/office/drawing/2014/main" id="{A1E415C2-CBA9-466B-D0BF-409100BAD0F5}"/>
                </a:ext>
              </a:extLst>
            </p:cNvPr>
            <p:cNvSpPr/>
            <p:nvPr/>
          </p:nvSpPr>
          <p:spPr>
            <a:xfrm>
              <a:off x="12423566"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5" name="Стрелка: шеврон 14">
              <a:extLst>
                <a:ext uri="{FF2B5EF4-FFF2-40B4-BE49-F238E27FC236}">
                  <a16:creationId xmlns:a16="http://schemas.microsoft.com/office/drawing/2014/main" id="{1FDF019C-DF26-3041-F9CA-5145BE2A2C01}"/>
                </a:ext>
              </a:extLst>
            </p:cNvPr>
            <p:cNvSpPr/>
            <p:nvPr/>
          </p:nvSpPr>
          <p:spPr>
            <a:xfrm>
              <a:off x="12777854" y="4352323"/>
              <a:ext cx="499275" cy="880077"/>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grpSp>
      <p:sp>
        <p:nvSpPr>
          <p:cNvPr id="6" name="Заголовок 2">
            <a:extLst>
              <a:ext uri="{FF2B5EF4-FFF2-40B4-BE49-F238E27FC236}">
                <a16:creationId xmlns:a16="http://schemas.microsoft.com/office/drawing/2014/main" id="{FCCB69B3-B376-CA8E-233A-08662F9EB9A0}"/>
              </a:ext>
            </a:extLst>
          </p:cNvPr>
          <p:cNvSpPr txBox="1">
            <a:spLocks/>
          </p:cNvSpPr>
          <p:nvPr/>
        </p:nvSpPr>
        <p:spPr>
          <a:xfrm>
            <a:off x="279492" y="1018090"/>
            <a:ext cx="6064158" cy="1325563"/>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3200"/>
            </a:pPr>
            <a:r>
              <a:rPr>
                <a:solidFill>
                  <a:srgbClr val="FFFFFF"/>
                </a:solidFill>
              </a:rPr>
              <a:t>Что делать если съел какашечку?</a:t>
            </a:r>
          </a:p>
        </p:txBody>
      </p:sp>
      <p:sp>
        <p:nvSpPr>
          <p:cNvPr id="11" name="Shape 4">
            <a:extLst>
              <a:ext uri="{FF2B5EF4-FFF2-40B4-BE49-F238E27FC236}">
                <a16:creationId xmlns:a16="http://schemas.microsoft.com/office/drawing/2014/main" id="{E8B3A64E-A6FE-DF65-CF32-76E5A258BCB3}"/>
              </a:ext>
            </a:extLst>
          </p:cNvPr>
          <p:cNvSpPr/>
          <p:nvPr/>
        </p:nvSpPr>
        <p:spPr>
          <a:xfrm>
            <a:off x="3817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2" name="Shape 4">
            <a:extLst>
              <a:ext uri="{FF2B5EF4-FFF2-40B4-BE49-F238E27FC236}">
                <a16:creationId xmlns:a16="http://schemas.microsoft.com/office/drawing/2014/main" id="{218DB567-0283-A27A-7734-BCADB0275D0A}"/>
              </a:ext>
            </a:extLst>
          </p:cNvPr>
          <p:cNvSpPr/>
          <p:nvPr/>
        </p:nvSpPr>
        <p:spPr>
          <a:xfrm>
            <a:off x="56903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3" name="Заголовок 2">
            <a:extLst>
              <a:ext uri="{FF2B5EF4-FFF2-40B4-BE49-F238E27FC236}">
                <a16:creationId xmlns:a16="http://schemas.microsoft.com/office/drawing/2014/main" id="{9F10F255-E96F-1872-70E2-81470C25BF5F}"/>
              </a:ext>
            </a:extLst>
          </p:cNvPr>
          <p:cNvSpPr txBox="1">
            <a:spLocks/>
          </p:cNvSpPr>
          <p:nvPr/>
        </p:nvSpPr>
        <p:spPr>
          <a:xfrm>
            <a:off x="279491" y="2163242"/>
            <a:ext cx="11912509" cy="2145215"/>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1800"/>
            </a:pPr>
            <a:r>
              <a:rPr>
                <a:solidFill>
                  <a:srgbClr val="FFFFFF"/>
                </a:solidFill>
              </a:rPr>
              <a:t>Какая же неприятная ситуация! Если такое произошло, важно сохранить спокойствие. Попытайтесь вспомнить обстоятельства случившегося, чтобы сообщить об этом врачу. Не стоит принимать спонтанные меры, лучше всего обратиться за медицинской помощью, чтобы избежать возможных негативных последствий.</a:t>
            </a:r>
          </a:p>
        </p:txBody>
      </p:sp>
      <p:grpSp>
        <p:nvGrpSpPr>
          <p:cNvPr id="2" name="Группа 1">
            <a:extLst>
              <a:ext uri="{FF2B5EF4-FFF2-40B4-BE49-F238E27FC236}">
                <a16:creationId xmlns:a16="http://schemas.microsoft.com/office/drawing/2014/main" id="{0A6507F2-9C3B-0F20-57C8-C39E858D38FE}"/>
              </a:ext>
            </a:extLst>
          </p:cNvPr>
          <p:cNvGrpSpPr/>
          <p:nvPr/>
        </p:nvGrpSpPr>
        <p:grpSpPr>
          <a:xfrm>
            <a:off x="3075521" y="3712227"/>
            <a:ext cx="548263" cy="583894"/>
            <a:chOff x="6959024" y="1326393"/>
            <a:chExt cx="548263" cy="583894"/>
          </a:xfrm>
        </p:grpSpPr>
        <p:cxnSp>
          <p:nvCxnSpPr>
            <p:cNvPr id="19" name="Прямая соединительная линия 18">
              <a:extLst>
                <a:ext uri="{FF2B5EF4-FFF2-40B4-BE49-F238E27FC236}">
                  <a16:creationId xmlns:a16="http://schemas.microsoft.com/office/drawing/2014/main" id="{A2AEA8E9-174B-A74C-8126-805EE1EDEA7A}"/>
                </a:ext>
              </a:extLst>
            </p:cNvPr>
            <p:cNvCxnSpPr/>
            <p:nvPr/>
          </p:nvCxnSpPr>
          <p:spPr>
            <a:xfrm>
              <a:off x="6973964" y="1326393"/>
              <a:ext cx="0" cy="583894"/>
            </a:xfrm>
            <a:prstGeom prst="line">
              <a:avLst/>
            </a:prstGeom>
            <a:solidFill>
              <a:srgbClr val="4D00FE"/>
            </a:solidFill>
            <a:ln w="28575">
              <a:solidFill>
                <a:srgbClr val="FFFFFF"/>
              </a:solidFill>
              <a:prstDash val="solid"/>
              <a:headEnd type="none"/>
              <a:tailEnd type="none"/>
            </a:ln>
          </p:spPr>
        </p:cxnSp>
        <p:cxnSp>
          <p:nvCxnSpPr>
            <p:cNvPr id="20" name="Прямая соединительная линия 19">
              <a:extLst>
                <a:ext uri="{FF2B5EF4-FFF2-40B4-BE49-F238E27FC236}">
                  <a16:creationId xmlns:a16="http://schemas.microsoft.com/office/drawing/2014/main" id="{1CD1F738-2F5D-165D-876D-85D0F9CA2D84}"/>
                </a:ext>
              </a:extLst>
            </p:cNvPr>
            <p:cNvCxnSpPr>
              <a:cxnSpLocks/>
            </p:cNvCxnSpPr>
            <p:nvPr/>
          </p:nvCxnSpPr>
          <p:spPr>
            <a:xfrm>
              <a:off x="6959024" y="1326393"/>
              <a:ext cx="548263" cy="0"/>
            </a:xfrm>
            <a:prstGeom prst="line">
              <a:avLst/>
            </a:prstGeom>
            <a:solidFill>
              <a:srgbClr val="4D00FE"/>
            </a:solidFill>
            <a:ln w="28575">
              <a:solidFill>
                <a:srgbClr val="FFFFFF"/>
              </a:solidFill>
              <a:prstDash val="solid"/>
              <a:headEnd type="none"/>
              <a:tailEnd type="none"/>
            </a:ln>
          </p:spPr>
        </p:cxnSp>
      </p:grpSp>
      <p:grpSp>
        <p:nvGrpSpPr>
          <p:cNvPr id="26" name="Группа 25">
            <a:extLst>
              <a:ext uri="{FF2B5EF4-FFF2-40B4-BE49-F238E27FC236}">
                <a16:creationId xmlns:a16="http://schemas.microsoft.com/office/drawing/2014/main" id="{10A877EB-4B88-ADEE-A97E-06D323C17F69}"/>
              </a:ext>
            </a:extLst>
          </p:cNvPr>
          <p:cNvGrpSpPr/>
          <p:nvPr/>
        </p:nvGrpSpPr>
        <p:grpSpPr>
          <a:xfrm rot="10800000">
            <a:off x="8549182" y="6152428"/>
            <a:ext cx="548263" cy="583894"/>
            <a:chOff x="7600766" y="1326393"/>
            <a:chExt cx="548263" cy="583894"/>
          </a:xfrm>
        </p:grpSpPr>
        <p:cxnSp>
          <p:nvCxnSpPr>
            <p:cNvPr id="24" name="Прямая соединительная линия 23">
              <a:extLst>
                <a:ext uri="{FF2B5EF4-FFF2-40B4-BE49-F238E27FC236}">
                  <a16:creationId xmlns:a16="http://schemas.microsoft.com/office/drawing/2014/main" id="{63A2D7A6-3659-0D71-F15D-16865ED82EBC}"/>
                </a:ext>
              </a:extLst>
            </p:cNvPr>
            <p:cNvCxnSpPr/>
            <p:nvPr/>
          </p:nvCxnSpPr>
          <p:spPr>
            <a:xfrm>
              <a:off x="7615706" y="1326393"/>
              <a:ext cx="0" cy="583894"/>
            </a:xfrm>
            <a:prstGeom prst="line">
              <a:avLst/>
            </a:prstGeom>
            <a:solidFill>
              <a:srgbClr val="4D00FE"/>
            </a:solidFill>
            <a:ln w="28575">
              <a:solidFill>
                <a:srgbClr val="FFFFFF"/>
              </a:solidFill>
              <a:prstDash val="solid"/>
              <a:headEnd type="none"/>
              <a:tailEnd type="none"/>
            </a:ln>
          </p:spPr>
        </p:cxnSp>
        <p:cxnSp>
          <p:nvCxnSpPr>
            <p:cNvPr id="25" name="Прямая соединительная линия 24">
              <a:extLst>
                <a:ext uri="{FF2B5EF4-FFF2-40B4-BE49-F238E27FC236}">
                  <a16:creationId xmlns:a16="http://schemas.microsoft.com/office/drawing/2014/main" id="{AA4A0276-2AE8-4C34-4480-F0E63672BA3D}"/>
                </a:ext>
              </a:extLst>
            </p:cNvPr>
            <p:cNvCxnSpPr>
              <a:cxnSpLocks/>
            </p:cNvCxnSpPr>
            <p:nvPr/>
          </p:nvCxnSpPr>
          <p:spPr>
            <a:xfrm>
              <a:off x="7600766" y="1326393"/>
              <a:ext cx="548263" cy="0"/>
            </a:xfrm>
            <a:prstGeom prst="line">
              <a:avLst/>
            </a:prstGeom>
            <a:solidFill>
              <a:srgbClr val="4D00FE"/>
            </a:solidFill>
            <a:ln w="28575">
              <a:solidFill>
                <a:srgbClr val="FFFFFF"/>
              </a:solidFill>
              <a:prstDash val="solid"/>
              <a:headEnd type="none"/>
              <a:tailEnd type="none"/>
            </a:ln>
          </p:spPr>
        </p:cxnSp>
      </p:grpSp>
      <p:sp>
        <p:nvSpPr>
          <p:cNvPr id="30" name="Shape 4">
            <a:extLst>
              <a:ext uri="{FF2B5EF4-FFF2-40B4-BE49-F238E27FC236}">
                <a16:creationId xmlns:a16="http://schemas.microsoft.com/office/drawing/2014/main" id="{AEBA0083-2A11-B2BB-2CAB-7E0268558B2F}"/>
              </a:ext>
            </a:extLst>
          </p:cNvPr>
          <p:cNvSpPr/>
          <p:nvPr/>
        </p:nvSpPr>
        <p:spPr>
          <a:xfrm>
            <a:off x="381783" y="1910287"/>
            <a:ext cx="2393167" cy="0"/>
          </a:xfrm>
          <a:prstGeom prst="line">
            <a:avLst/>
          </a:prstGeom>
          <a:solidFill>
            <a:srgbClr val="4D00FE"/>
          </a:solidFill>
          <a:ln w="28575">
            <a:solidFill>
              <a:srgbClr val="FFFFFF"/>
            </a:solidFill>
            <a:prstDash val="dash"/>
            <a:headEnd type="none"/>
            <a:tailEnd type="none"/>
          </a:ln>
        </p:spPr>
        <p:txBody>
          <a:bodyPr/>
          <a:lstStyle/>
          <a:p>
            <a:endParaRPr lang="x-none"/>
          </a:p>
        </p:txBody>
      </p:sp>
      <p:pic>
        <p:nvPicPr>
          <p:cNvPr id="31" name="Picture 30" descr="temp_image.png"/>
          <p:cNvPicPr>
            <a:picLocks noChangeAspect="1"/>
          </p:cNvPicPr>
          <p:nvPr/>
        </p:nvPicPr>
        <p:blipFill>
          <a:blip r:embed="rId2"/>
          <a:stretch>
            <a:fillRect/>
          </a:stretch>
        </p:blipFill>
        <p:spPr>
          <a:xfrm>
            <a:off x="3337560" y="3931920"/>
            <a:ext cx="5577840" cy="2560320"/>
          </a:xfrm>
          <a:prstGeom prst="rect">
            <a:avLst/>
          </a:prstGeom>
        </p:spPr>
      </p:pic>
    </p:spTree>
    <p:extLst>
      <p:ext uri="{BB962C8B-B14F-4D97-AF65-F5344CB8AC3E}">
        <p14:creationId xmlns:p14="http://schemas.microsoft.com/office/powerpoint/2010/main" val="39279543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06036-4794-3400-9A78-D21601BD1F09}"/>
            </a:ext>
          </a:extLst>
        </p:cNvPr>
        <p:cNvGrpSpPr/>
        <p:nvPr/>
      </p:nvGrpSpPr>
      <p:grpSpPr>
        <a:xfrm>
          <a:off x="0" y="0"/>
          <a:ext cx="0" cy="0"/>
          <a:chOff x="0" y="0"/>
          <a:chExt cx="0" cy="0"/>
        </a:xfrm>
      </p:grpSpPr>
      <p:sp>
        <p:nvSpPr>
          <p:cNvPr id="6" name="Заголовок 2">
            <a:extLst>
              <a:ext uri="{FF2B5EF4-FFF2-40B4-BE49-F238E27FC236}">
                <a16:creationId xmlns:a16="http://schemas.microsoft.com/office/drawing/2014/main" id="{55FE6B15-3576-90DA-E176-7BF7B22AC833}"/>
              </a:ext>
            </a:extLst>
          </p:cNvPr>
          <p:cNvSpPr txBox="1">
            <a:spLocks/>
          </p:cNvSpPr>
          <p:nvPr/>
        </p:nvSpPr>
        <p:spPr>
          <a:xfrm>
            <a:off x="279492" y="1018090"/>
            <a:ext cx="6064158" cy="1325563"/>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3200"/>
            </a:pPr>
            <a:r>
              <a:rPr>
                <a:solidFill>
                  <a:srgbClr val="FFFFFF"/>
                </a:solidFill>
              </a:rPr>
              <a:t>Что делать если съел какашечку?</a:t>
            </a:r>
          </a:p>
        </p:txBody>
      </p:sp>
      <p:sp>
        <p:nvSpPr>
          <p:cNvPr id="11" name="Shape 4">
            <a:extLst>
              <a:ext uri="{FF2B5EF4-FFF2-40B4-BE49-F238E27FC236}">
                <a16:creationId xmlns:a16="http://schemas.microsoft.com/office/drawing/2014/main" id="{4FD98BB8-C309-E429-BD1E-F21EFBBDBA70}"/>
              </a:ext>
            </a:extLst>
          </p:cNvPr>
          <p:cNvSpPr/>
          <p:nvPr/>
        </p:nvSpPr>
        <p:spPr>
          <a:xfrm>
            <a:off x="3817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2" name="Shape 4">
            <a:extLst>
              <a:ext uri="{FF2B5EF4-FFF2-40B4-BE49-F238E27FC236}">
                <a16:creationId xmlns:a16="http://schemas.microsoft.com/office/drawing/2014/main" id="{4099F6D4-069D-F3C9-9EF4-5E0FDAC95329}"/>
              </a:ext>
            </a:extLst>
          </p:cNvPr>
          <p:cNvSpPr/>
          <p:nvPr/>
        </p:nvSpPr>
        <p:spPr>
          <a:xfrm>
            <a:off x="56903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3" name="Заголовок 2">
            <a:extLst>
              <a:ext uri="{FF2B5EF4-FFF2-40B4-BE49-F238E27FC236}">
                <a16:creationId xmlns:a16="http://schemas.microsoft.com/office/drawing/2014/main" id="{A5B1B3DA-1254-13DC-6DBE-ED8FAC2E313A}"/>
              </a:ext>
            </a:extLst>
          </p:cNvPr>
          <p:cNvSpPr txBox="1">
            <a:spLocks/>
          </p:cNvSpPr>
          <p:nvPr/>
        </p:nvSpPr>
        <p:spPr>
          <a:xfrm>
            <a:off x="279492" y="2650219"/>
            <a:ext cx="6064158" cy="2145215"/>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sz="1800"/>
            </a:pPr>
            <a:r>
              <a:rPr>
                <a:solidFill>
                  <a:srgbClr val="FFFFFF"/>
                </a:solidFill>
              </a:rPr>
              <a:t>Иногда такие ситуации случаются из-за недостаточной внимательности или спешки. Важно помнить, что забота о здоровье – это наша ответственность. Поэтому в случае съеденной 'какашечки' лучше обратиться к специалисту, который поможет разобраться в ситуации и предпринять необходимые меры.</a:t>
            </a:r>
          </a:p>
        </p:txBody>
      </p:sp>
      <p:cxnSp>
        <p:nvCxnSpPr>
          <p:cNvPr id="19" name="Прямая соединительная линия 18">
            <a:extLst>
              <a:ext uri="{FF2B5EF4-FFF2-40B4-BE49-F238E27FC236}">
                <a16:creationId xmlns:a16="http://schemas.microsoft.com/office/drawing/2014/main" id="{587AF44B-D255-07A4-4843-A842A2696F2E}"/>
              </a:ext>
            </a:extLst>
          </p:cNvPr>
          <p:cNvCxnSpPr/>
          <p:nvPr/>
        </p:nvCxnSpPr>
        <p:spPr>
          <a:xfrm>
            <a:off x="6973964" y="1326393"/>
            <a:ext cx="0" cy="583894"/>
          </a:xfrm>
          <a:prstGeom prst="line">
            <a:avLst/>
          </a:prstGeom>
          <a:solidFill>
            <a:srgbClr val="4D00FE"/>
          </a:solidFill>
          <a:ln w="28575">
            <a:solidFill>
              <a:srgbClr val="FFFFFF"/>
            </a:solidFill>
            <a:prstDash val="solid"/>
            <a:headEnd type="none"/>
            <a:tailEnd type="none"/>
          </a:ln>
        </p:spPr>
      </p:cxnSp>
      <p:cxnSp>
        <p:nvCxnSpPr>
          <p:cNvPr id="20" name="Прямая соединительная линия 19">
            <a:extLst>
              <a:ext uri="{FF2B5EF4-FFF2-40B4-BE49-F238E27FC236}">
                <a16:creationId xmlns:a16="http://schemas.microsoft.com/office/drawing/2014/main" id="{0F9DC9A4-BCC6-2EFD-B8AD-EB50D302E203}"/>
              </a:ext>
            </a:extLst>
          </p:cNvPr>
          <p:cNvCxnSpPr>
            <a:cxnSpLocks/>
          </p:cNvCxnSpPr>
          <p:nvPr/>
        </p:nvCxnSpPr>
        <p:spPr>
          <a:xfrm>
            <a:off x="6959024" y="1326393"/>
            <a:ext cx="548263" cy="0"/>
          </a:xfrm>
          <a:prstGeom prst="line">
            <a:avLst/>
          </a:prstGeom>
          <a:solidFill>
            <a:srgbClr val="4D00FE"/>
          </a:solidFill>
          <a:ln w="28575">
            <a:solidFill>
              <a:srgbClr val="FFFFFF"/>
            </a:solidFill>
            <a:prstDash val="solid"/>
            <a:headEnd type="none"/>
            <a:tailEnd type="none"/>
          </a:ln>
        </p:spPr>
      </p:cxnSp>
      <p:grpSp>
        <p:nvGrpSpPr>
          <p:cNvPr id="26" name="Группа 25">
            <a:extLst>
              <a:ext uri="{FF2B5EF4-FFF2-40B4-BE49-F238E27FC236}">
                <a16:creationId xmlns:a16="http://schemas.microsoft.com/office/drawing/2014/main" id="{18061A35-A8EB-BD88-8EDD-BE8C163046CB}"/>
              </a:ext>
            </a:extLst>
          </p:cNvPr>
          <p:cNvGrpSpPr/>
          <p:nvPr/>
        </p:nvGrpSpPr>
        <p:grpSpPr>
          <a:xfrm rot="10800000">
            <a:off x="10764117" y="5648111"/>
            <a:ext cx="548263" cy="583894"/>
            <a:chOff x="7600766" y="1326393"/>
            <a:chExt cx="548263" cy="583894"/>
          </a:xfrm>
        </p:grpSpPr>
        <p:cxnSp>
          <p:nvCxnSpPr>
            <p:cNvPr id="24" name="Прямая соединительная линия 23">
              <a:extLst>
                <a:ext uri="{FF2B5EF4-FFF2-40B4-BE49-F238E27FC236}">
                  <a16:creationId xmlns:a16="http://schemas.microsoft.com/office/drawing/2014/main" id="{3DFD7C84-4363-4C21-B172-B6F0111062A0}"/>
                </a:ext>
              </a:extLst>
            </p:cNvPr>
            <p:cNvCxnSpPr/>
            <p:nvPr/>
          </p:nvCxnSpPr>
          <p:spPr>
            <a:xfrm>
              <a:off x="7615706" y="1326393"/>
              <a:ext cx="0" cy="583894"/>
            </a:xfrm>
            <a:prstGeom prst="line">
              <a:avLst/>
            </a:prstGeom>
            <a:solidFill>
              <a:srgbClr val="4D00FE"/>
            </a:solidFill>
            <a:ln w="28575">
              <a:solidFill>
                <a:srgbClr val="FFFFFF"/>
              </a:solidFill>
              <a:prstDash val="solid"/>
              <a:headEnd type="none"/>
              <a:tailEnd type="none"/>
            </a:ln>
          </p:spPr>
        </p:cxnSp>
        <p:cxnSp>
          <p:nvCxnSpPr>
            <p:cNvPr id="25" name="Прямая соединительная линия 24">
              <a:extLst>
                <a:ext uri="{FF2B5EF4-FFF2-40B4-BE49-F238E27FC236}">
                  <a16:creationId xmlns:a16="http://schemas.microsoft.com/office/drawing/2014/main" id="{8CC0D3B9-5EDC-0C82-BF2A-0A531A115F94}"/>
                </a:ext>
              </a:extLst>
            </p:cNvPr>
            <p:cNvCxnSpPr>
              <a:cxnSpLocks/>
            </p:cNvCxnSpPr>
            <p:nvPr/>
          </p:nvCxnSpPr>
          <p:spPr>
            <a:xfrm>
              <a:off x="7600766" y="1326393"/>
              <a:ext cx="548263" cy="0"/>
            </a:xfrm>
            <a:prstGeom prst="line">
              <a:avLst/>
            </a:prstGeom>
            <a:solidFill>
              <a:srgbClr val="4D00FE"/>
            </a:solidFill>
            <a:ln w="28575">
              <a:solidFill>
                <a:srgbClr val="FFFFFF"/>
              </a:solidFill>
              <a:prstDash val="solid"/>
              <a:headEnd type="none"/>
              <a:tailEnd type="none"/>
            </a:ln>
          </p:spPr>
        </p:cxnSp>
      </p:grpSp>
      <p:sp>
        <p:nvSpPr>
          <p:cNvPr id="30" name="Shape 4">
            <a:extLst>
              <a:ext uri="{FF2B5EF4-FFF2-40B4-BE49-F238E27FC236}">
                <a16:creationId xmlns:a16="http://schemas.microsoft.com/office/drawing/2014/main" id="{4A089F47-B29A-8C15-32E5-1922338F145B}"/>
              </a:ext>
            </a:extLst>
          </p:cNvPr>
          <p:cNvSpPr/>
          <p:nvPr/>
        </p:nvSpPr>
        <p:spPr>
          <a:xfrm>
            <a:off x="381783" y="2503756"/>
            <a:ext cx="2393167" cy="0"/>
          </a:xfrm>
          <a:prstGeom prst="line">
            <a:avLst/>
          </a:prstGeom>
          <a:solidFill>
            <a:srgbClr val="4D00FE"/>
          </a:solidFill>
          <a:ln w="28575">
            <a:solidFill>
              <a:srgbClr val="FFFFFF"/>
            </a:solidFill>
            <a:prstDash val="dash"/>
            <a:headEnd type="none"/>
            <a:tailEnd type="none"/>
          </a:ln>
        </p:spPr>
        <p:txBody>
          <a:bodyPr/>
          <a:lstStyle/>
          <a:p>
            <a:endParaRPr lang="x-none"/>
          </a:p>
        </p:txBody>
      </p:sp>
      <p:sp>
        <p:nvSpPr>
          <p:cNvPr id="32" name="Стрелка: шеврон 31">
            <a:extLst>
              <a:ext uri="{FF2B5EF4-FFF2-40B4-BE49-F238E27FC236}">
                <a16:creationId xmlns:a16="http://schemas.microsoft.com/office/drawing/2014/main" id="{AC6D4346-E33E-78A4-A5D7-CA50C29FF32B}"/>
              </a:ext>
            </a:extLst>
          </p:cNvPr>
          <p:cNvSpPr/>
          <p:nvPr/>
        </p:nvSpPr>
        <p:spPr>
          <a:xfrm>
            <a:off x="2707252"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3" name="Стрелка: шеврон 32">
            <a:extLst>
              <a:ext uri="{FF2B5EF4-FFF2-40B4-BE49-F238E27FC236}">
                <a16:creationId xmlns:a16="http://schemas.microsoft.com/office/drawing/2014/main" id="{73DF3C30-2B2C-6155-197D-3E3178838355}"/>
              </a:ext>
            </a:extLst>
          </p:cNvPr>
          <p:cNvSpPr/>
          <p:nvPr/>
        </p:nvSpPr>
        <p:spPr>
          <a:xfrm>
            <a:off x="3325130"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4" name="Стрелка: шеврон 33">
            <a:extLst>
              <a:ext uri="{FF2B5EF4-FFF2-40B4-BE49-F238E27FC236}">
                <a16:creationId xmlns:a16="http://schemas.microsoft.com/office/drawing/2014/main" id="{9A585805-A2F6-2432-3457-C627CD081FDE}"/>
              </a:ext>
            </a:extLst>
          </p:cNvPr>
          <p:cNvSpPr/>
          <p:nvPr/>
        </p:nvSpPr>
        <p:spPr>
          <a:xfrm>
            <a:off x="3943009"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35" name="Стрелка: шеврон 34">
            <a:extLst>
              <a:ext uri="{FF2B5EF4-FFF2-40B4-BE49-F238E27FC236}">
                <a16:creationId xmlns:a16="http://schemas.microsoft.com/office/drawing/2014/main" id="{99387F4F-7C77-C80C-7543-A45F587448FE}"/>
              </a:ext>
            </a:extLst>
          </p:cNvPr>
          <p:cNvSpPr/>
          <p:nvPr/>
        </p:nvSpPr>
        <p:spPr>
          <a:xfrm>
            <a:off x="4560887" y="6081926"/>
            <a:ext cx="870736" cy="1534855"/>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pic>
        <p:nvPicPr>
          <p:cNvPr id="36" name="Picture 35" descr="temp_image.png"/>
          <p:cNvPicPr>
            <a:picLocks noChangeAspect="1"/>
          </p:cNvPicPr>
          <p:nvPr/>
        </p:nvPicPr>
        <p:blipFill>
          <a:blip r:embed="rId2"/>
          <a:stretch>
            <a:fillRect/>
          </a:stretch>
        </p:blipFill>
        <p:spPr>
          <a:xfrm>
            <a:off x="7086600" y="1508760"/>
            <a:ext cx="4069080" cy="4572000"/>
          </a:xfrm>
          <a:prstGeom prst="rect">
            <a:avLst/>
          </a:prstGeom>
        </p:spPr>
      </p:pic>
    </p:spTree>
    <p:extLst>
      <p:ext uri="{BB962C8B-B14F-4D97-AF65-F5344CB8AC3E}">
        <p14:creationId xmlns:p14="http://schemas.microsoft.com/office/powerpoint/2010/main" val="13890217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7536CC-C607-A920-CF4E-774D6CC5A086}"/>
            </a:ext>
          </a:extLst>
        </p:cNvPr>
        <p:cNvGrpSpPr/>
        <p:nvPr/>
      </p:nvGrpSpPr>
      <p:grpSpPr>
        <a:xfrm>
          <a:off x="0" y="0"/>
          <a:ext cx="0" cy="0"/>
          <a:chOff x="0" y="0"/>
          <a:chExt cx="0" cy="0"/>
        </a:xfrm>
      </p:grpSpPr>
      <p:sp>
        <p:nvSpPr>
          <p:cNvPr id="6" name="Заголовок 2">
            <a:extLst>
              <a:ext uri="{FF2B5EF4-FFF2-40B4-BE49-F238E27FC236}">
                <a16:creationId xmlns:a16="http://schemas.microsoft.com/office/drawing/2014/main" id="{545C9D10-7C18-270C-9840-358F226A1873}"/>
              </a:ext>
            </a:extLst>
          </p:cNvPr>
          <p:cNvSpPr txBox="1">
            <a:spLocks/>
          </p:cNvSpPr>
          <p:nvPr/>
        </p:nvSpPr>
        <p:spPr>
          <a:xfrm>
            <a:off x="574431" y="4734646"/>
            <a:ext cx="6064158" cy="1325563"/>
          </a:xfrm>
          <a:prstGeom prst="rect">
            <a:avLst/>
          </a:prstGeom>
        </p:spPr>
        <p:txBody>
          <a:bodyPr anchor="t"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kk-KZ" sz="4800" dirty="0">
                <a:solidFill>
                  <a:schemeClr val="bg1"/>
                </a:solidFill>
                <a:latin typeface="Times New Roman" panose="02020603050405020304" pitchFamily="18" charset="0"/>
                <a:cs typeface="Times New Roman" panose="02020603050405020304" pitchFamily="18" charset="0"/>
              </a:rPr>
              <a:t>Спасибо за внимание</a:t>
            </a:r>
            <a:endParaRPr lang="x-none" sz="4800" dirty="0">
              <a:solidFill>
                <a:schemeClr val="bg1"/>
              </a:solidFill>
              <a:latin typeface="Times New Roman" panose="02020603050405020304" pitchFamily="18" charset="0"/>
              <a:cs typeface="Times New Roman" panose="02020603050405020304" pitchFamily="18" charset="0"/>
            </a:endParaRPr>
          </a:p>
        </p:txBody>
      </p:sp>
      <p:sp>
        <p:nvSpPr>
          <p:cNvPr id="11" name="Shape 4">
            <a:extLst>
              <a:ext uri="{FF2B5EF4-FFF2-40B4-BE49-F238E27FC236}">
                <a16:creationId xmlns:a16="http://schemas.microsoft.com/office/drawing/2014/main" id="{23225281-7143-9E95-F694-0F36B8A01A05}"/>
              </a:ext>
            </a:extLst>
          </p:cNvPr>
          <p:cNvSpPr/>
          <p:nvPr/>
        </p:nvSpPr>
        <p:spPr>
          <a:xfrm>
            <a:off x="3817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12" name="Shape 4">
            <a:extLst>
              <a:ext uri="{FF2B5EF4-FFF2-40B4-BE49-F238E27FC236}">
                <a16:creationId xmlns:a16="http://schemas.microsoft.com/office/drawing/2014/main" id="{4B9687D2-30DD-A669-42C9-510CEFF3EFDD}"/>
              </a:ext>
            </a:extLst>
          </p:cNvPr>
          <p:cNvSpPr/>
          <p:nvPr/>
        </p:nvSpPr>
        <p:spPr>
          <a:xfrm>
            <a:off x="5690383" y="649053"/>
            <a:ext cx="4329918" cy="0"/>
          </a:xfrm>
          <a:prstGeom prst="line">
            <a:avLst/>
          </a:prstGeom>
          <a:solidFill>
            <a:srgbClr val="4D00FE"/>
          </a:solidFill>
          <a:ln w="28575">
            <a:solidFill>
              <a:srgbClr val="FFFFFF"/>
            </a:solidFill>
            <a:prstDash val="solid"/>
            <a:headEnd type="none"/>
            <a:tailEnd type="none"/>
          </a:ln>
        </p:spPr>
        <p:txBody>
          <a:bodyPr/>
          <a:lstStyle/>
          <a:p>
            <a:endParaRPr lang="x-none"/>
          </a:p>
        </p:txBody>
      </p:sp>
      <p:sp>
        <p:nvSpPr>
          <p:cNvPr id="30" name="Shape 4">
            <a:extLst>
              <a:ext uri="{FF2B5EF4-FFF2-40B4-BE49-F238E27FC236}">
                <a16:creationId xmlns:a16="http://schemas.microsoft.com/office/drawing/2014/main" id="{7CC96FF9-D970-5A8C-1CE8-850DF8640CD6}"/>
              </a:ext>
            </a:extLst>
          </p:cNvPr>
          <p:cNvSpPr/>
          <p:nvPr/>
        </p:nvSpPr>
        <p:spPr>
          <a:xfrm>
            <a:off x="702919" y="6073725"/>
            <a:ext cx="2393167" cy="0"/>
          </a:xfrm>
          <a:prstGeom prst="line">
            <a:avLst/>
          </a:prstGeom>
          <a:solidFill>
            <a:srgbClr val="4D00FE"/>
          </a:solidFill>
          <a:ln w="28575">
            <a:solidFill>
              <a:srgbClr val="FFFFFF"/>
            </a:solidFill>
            <a:prstDash val="dash"/>
            <a:headEnd type="none"/>
            <a:tailEnd type="none"/>
          </a:ln>
        </p:spPr>
        <p:txBody>
          <a:bodyPr/>
          <a:lstStyle/>
          <a:p>
            <a:endParaRPr lang="x-none"/>
          </a:p>
        </p:txBody>
      </p:sp>
      <p:grpSp>
        <p:nvGrpSpPr>
          <p:cNvPr id="50" name="Группа 49">
            <a:extLst>
              <a:ext uri="{FF2B5EF4-FFF2-40B4-BE49-F238E27FC236}">
                <a16:creationId xmlns:a16="http://schemas.microsoft.com/office/drawing/2014/main" id="{1CAECA12-230D-2411-7410-50ADA5B7F7D3}"/>
              </a:ext>
            </a:extLst>
          </p:cNvPr>
          <p:cNvGrpSpPr/>
          <p:nvPr/>
        </p:nvGrpSpPr>
        <p:grpSpPr>
          <a:xfrm>
            <a:off x="1173032" y="1034527"/>
            <a:ext cx="834225" cy="1480750"/>
            <a:chOff x="1612907" y="2146123"/>
            <a:chExt cx="524824" cy="931563"/>
          </a:xfrm>
        </p:grpSpPr>
        <p:sp>
          <p:nvSpPr>
            <p:cNvPr id="46" name="Стрелка: шеврон 45">
              <a:extLst>
                <a:ext uri="{FF2B5EF4-FFF2-40B4-BE49-F238E27FC236}">
                  <a16:creationId xmlns:a16="http://schemas.microsoft.com/office/drawing/2014/main" id="{294512D6-4E52-2EA4-3D8F-3565ED570482}"/>
                </a:ext>
              </a:extLst>
            </p:cNvPr>
            <p:cNvSpPr/>
            <p:nvPr/>
          </p:nvSpPr>
          <p:spPr>
            <a:xfrm rot="16200000">
              <a:off x="1726450" y="2666406"/>
              <a:ext cx="297737" cy="524824"/>
            </a:xfrm>
            <a:prstGeom prst="chevron">
              <a:avLst>
                <a:gd name="adj" fmla="val 6457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47" name="Стрелка: шеврон 46">
              <a:extLst>
                <a:ext uri="{FF2B5EF4-FFF2-40B4-BE49-F238E27FC236}">
                  <a16:creationId xmlns:a16="http://schemas.microsoft.com/office/drawing/2014/main" id="{04F77EF6-2AB2-B519-AD07-9F7AAFBBEDA8}"/>
                </a:ext>
              </a:extLst>
            </p:cNvPr>
            <p:cNvSpPr/>
            <p:nvPr/>
          </p:nvSpPr>
          <p:spPr>
            <a:xfrm rot="16200000">
              <a:off x="1726450" y="2455131"/>
              <a:ext cx="297737" cy="524824"/>
            </a:xfrm>
            <a:prstGeom prst="chevron">
              <a:avLst>
                <a:gd name="adj" fmla="val 6457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48" name="Стрелка: шеврон 47">
              <a:extLst>
                <a:ext uri="{FF2B5EF4-FFF2-40B4-BE49-F238E27FC236}">
                  <a16:creationId xmlns:a16="http://schemas.microsoft.com/office/drawing/2014/main" id="{2E8C7759-305A-F1FE-B780-456191AD46C5}"/>
                </a:ext>
              </a:extLst>
            </p:cNvPr>
            <p:cNvSpPr/>
            <p:nvPr/>
          </p:nvSpPr>
          <p:spPr>
            <a:xfrm rot="16200000">
              <a:off x="1726450" y="2243855"/>
              <a:ext cx="297737" cy="524824"/>
            </a:xfrm>
            <a:prstGeom prst="chevron">
              <a:avLst>
                <a:gd name="adj" fmla="val 6457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49" name="Стрелка: шеврон 48">
              <a:extLst>
                <a:ext uri="{FF2B5EF4-FFF2-40B4-BE49-F238E27FC236}">
                  <a16:creationId xmlns:a16="http://schemas.microsoft.com/office/drawing/2014/main" id="{9E4ECE68-B0AF-8063-59E5-EF7D61D52CB8}"/>
                </a:ext>
              </a:extLst>
            </p:cNvPr>
            <p:cNvSpPr/>
            <p:nvPr/>
          </p:nvSpPr>
          <p:spPr>
            <a:xfrm rot="16200000">
              <a:off x="1726450" y="2032580"/>
              <a:ext cx="297737" cy="524824"/>
            </a:xfrm>
            <a:prstGeom prst="chevron">
              <a:avLst>
                <a:gd name="adj" fmla="val 6457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grpSp>
      <p:sp>
        <p:nvSpPr>
          <p:cNvPr id="51" name="Прямоугольник 50">
            <a:extLst>
              <a:ext uri="{FF2B5EF4-FFF2-40B4-BE49-F238E27FC236}">
                <a16:creationId xmlns:a16="http://schemas.microsoft.com/office/drawing/2014/main" id="{2B0D62C6-80F7-5BA0-3511-A5FE75257D0C}"/>
              </a:ext>
            </a:extLst>
          </p:cNvPr>
          <p:cNvSpPr/>
          <p:nvPr/>
        </p:nvSpPr>
        <p:spPr>
          <a:xfrm>
            <a:off x="10393258" y="2042015"/>
            <a:ext cx="371047" cy="131937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p>
        </p:txBody>
      </p:sp>
      <p:sp>
        <p:nvSpPr>
          <p:cNvPr id="53" name="Стрелка: шеврон 52">
            <a:extLst>
              <a:ext uri="{FF2B5EF4-FFF2-40B4-BE49-F238E27FC236}">
                <a16:creationId xmlns:a16="http://schemas.microsoft.com/office/drawing/2014/main" id="{A9C4AB1C-B3A1-6571-EF01-B2EEFE1EAF87}"/>
              </a:ext>
            </a:extLst>
          </p:cNvPr>
          <p:cNvSpPr/>
          <p:nvPr/>
        </p:nvSpPr>
        <p:spPr>
          <a:xfrm>
            <a:off x="702919" y="4196749"/>
            <a:ext cx="165625" cy="291948"/>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54" name="Стрелка: шеврон 53">
            <a:extLst>
              <a:ext uri="{FF2B5EF4-FFF2-40B4-BE49-F238E27FC236}">
                <a16:creationId xmlns:a16="http://schemas.microsoft.com/office/drawing/2014/main" id="{454E13B5-EEE0-2842-BC6E-F0B26B69AB75}"/>
              </a:ext>
            </a:extLst>
          </p:cNvPr>
          <p:cNvSpPr/>
          <p:nvPr/>
        </p:nvSpPr>
        <p:spPr>
          <a:xfrm>
            <a:off x="820447" y="4196749"/>
            <a:ext cx="165625" cy="291948"/>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55" name="Стрелка: шеврон 54">
            <a:extLst>
              <a:ext uri="{FF2B5EF4-FFF2-40B4-BE49-F238E27FC236}">
                <a16:creationId xmlns:a16="http://schemas.microsoft.com/office/drawing/2014/main" id="{CA1F1E6C-75EA-691E-17DB-EF0F53C6E6B8}"/>
              </a:ext>
            </a:extLst>
          </p:cNvPr>
          <p:cNvSpPr/>
          <p:nvPr/>
        </p:nvSpPr>
        <p:spPr>
          <a:xfrm>
            <a:off x="937975" y="4196749"/>
            <a:ext cx="165625" cy="291948"/>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56" name="Стрелка: шеврон 55">
            <a:extLst>
              <a:ext uri="{FF2B5EF4-FFF2-40B4-BE49-F238E27FC236}">
                <a16:creationId xmlns:a16="http://schemas.microsoft.com/office/drawing/2014/main" id="{A5D18DF9-B115-7D5E-D077-5CB49738257F}"/>
              </a:ext>
            </a:extLst>
          </p:cNvPr>
          <p:cNvSpPr/>
          <p:nvPr/>
        </p:nvSpPr>
        <p:spPr>
          <a:xfrm>
            <a:off x="1055503" y="4196749"/>
            <a:ext cx="165625" cy="291948"/>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57" name="Стрелка: шеврон 56">
            <a:extLst>
              <a:ext uri="{FF2B5EF4-FFF2-40B4-BE49-F238E27FC236}">
                <a16:creationId xmlns:a16="http://schemas.microsoft.com/office/drawing/2014/main" id="{E51A7AF3-3676-F2CC-771F-C419DB2CCBEE}"/>
              </a:ext>
            </a:extLst>
          </p:cNvPr>
          <p:cNvSpPr/>
          <p:nvPr/>
        </p:nvSpPr>
        <p:spPr>
          <a:xfrm>
            <a:off x="1173031" y="4196749"/>
            <a:ext cx="165625" cy="291948"/>
          </a:xfrm>
          <a:prstGeom prst="chevron">
            <a:avLst>
              <a:gd name="adj" fmla="val 64576"/>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Tree>
    <p:extLst>
      <p:ext uri="{BB962C8B-B14F-4D97-AF65-F5344CB8AC3E}">
        <p14:creationId xmlns:p14="http://schemas.microsoft.com/office/powerpoint/2010/main" val="305329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11</Words>
  <Application>Microsoft Office PowerPoint</Application>
  <PresentationFormat>Широкоэкранный</PresentationFormat>
  <Paragraphs>8</Paragraphs>
  <Slides>5</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5</vt:i4>
      </vt:variant>
    </vt:vector>
  </HeadingPairs>
  <TitlesOfParts>
    <vt:vector size="10" baseType="lpstr">
      <vt:lpstr>Arial</vt:lpstr>
      <vt:lpstr>Times New Roman</vt:lpstr>
      <vt:lpstr>Calibri Light</vt:lpstr>
      <vt:lpstr>Calibri</vt:lpstr>
      <vt:lpstr>Тема Office</vt:lpstr>
      <vt:lpstr>Название темы</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Эльдар Нурбекулы</dc:creator>
  <cp:lastModifiedBy>Mikhail</cp:lastModifiedBy>
  <cp:revision>19</cp:revision>
  <dcterms:created xsi:type="dcterms:W3CDTF">2024-02-26T16:42:58Z</dcterms:created>
  <dcterms:modified xsi:type="dcterms:W3CDTF">2024-03-06T16:15:56Z</dcterms:modified>
</cp:coreProperties>
</file>

<file path=docProps/thumbnail.jpeg>
</file>